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8" r:id="rId7"/>
    <p:sldId id="269" r:id="rId8"/>
    <p:sldId id="273" r:id="rId9"/>
    <p:sldId id="277" r:id="rId10"/>
    <p:sldId id="278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2C1DA-2680-468B-8FB9-66345B48D8CA}" v="124" dt="2023-10-12T14:50:45.254"/>
    <p1510:client id="{6DE96A64-69BD-462B-B66E-C6C359B39AF4}" v="10" dt="2023-10-12T08:30:31.424"/>
    <p1510:client id="{8D0CE760-A0FB-40CF-892D-B4AB37BEABC8}" v="51" dt="2023-10-12T17:13:56.793"/>
    <p1510:client id="{94800724-5C8D-44E4-8302-954A3F53621B}" v="6" dt="2023-10-12T07:46:17.567"/>
    <p1510:client id="{B35D3C37-ADB4-41E7-BFD3-89B751B0BCCC}" v="436" dt="2023-10-12T17:00:33.974"/>
    <p1510:client id="{E5DFB5F2-BBF5-4672-BB40-D345F6220A17}" v="61" dt="2023-10-13T03:34:07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sNM/Global_Air_Transport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50D33E-5AB4-6999-EACF-488C284E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9" r="10274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208" y="1122363"/>
            <a:ext cx="9762225" cy="3063240"/>
          </a:xfrm>
        </p:spPr>
        <p:txBody>
          <a:bodyPr>
            <a:normAutofit/>
          </a:bodyPr>
          <a:lstStyle/>
          <a:p>
            <a:endParaRPr lang="en-GB" sz="660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rgbClr val="FFFFFF"/>
                </a:solidFill>
                <a:ea typeface="+mj-lt"/>
                <a:cs typeface="+mj-lt"/>
              </a:rPr>
              <a:t>Unlocking Insights into the Global Air Transportation Network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NM ID = FFB433FA0E985C29C9E494565FEF2402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4CB1623-CBE5-4343-F1EC-6E485AAB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7BB7E-8F27-30FA-B632-343914D9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8C724-C9D0-0EF6-BEA1-24BB0600D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72E8C-386E-6D5A-29B5-9E7CCED04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3113-5959-815F-E7FC-3049B005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7BEF5-C8AF-8801-7945-D804A2F8641F}"/>
              </a:ext>
            </a:extLst>
          </p:cNvPr>
          <p:cNvSpPr txBox="1"/>
          <p:nvPr/>
        </p:nvSpPr>
        <p:spPr>
          <a:xfrm>
            <a:off x="5616987" y="-5260"/>
            <a:ext cx="2116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ea typeface="Calibri"/>
                <a:cs typeface="Calibri"/>
              </a:rPr>
              <a:t>STORY</a:t>
            </a:r>
            <a:endParaRPr lang="en-GB" sz="2400" b="1" dirty="0"/>
          </a:p>
        </p:txBody>
      </p:sp>
      <p:pic>
        <p:nvPicPr>
          <p:cNvPr id="2" name="Picture 1" descr="A map of india with red dots&#10;&#10;Description automatically generated">
            <a:extLst>
              <a:ext uri="{FF2B5EF4-FFF2-40B4-BE49-F238E27FC236}">
                <a16:creationId xmlns:a16="http://schemas.microsoft.com/office/drawing/2014/main" id="{17FEA7C1-8B4A-096C-4537-B81CDA4E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947172"/>
            <a:ext cx="5618670" cy="276392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808E55-2977-9A55-0C46-CEDC82EE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439" y="947171"/>
            <a:ext cx="5719312" cy="276392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64290E4-0D31-307A-4161-F69359CE4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1" y="3923285"/>
            <a:ext cx="5633049" cy="29364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673C005-2AFF-CF0D-BC51-D483D4FA6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188" y="3915073"/>
            <a:ext cx="5707812" cy="29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6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792EC1-BAE9-0CAE-7BDB-3892FB6D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" y="-8626"/>
            <a:ext cx="12163527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E488D2-E5DC-E385-43D1-72B2AD08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"/>
            <a:ext cx="12192000" cy="6347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529D4-6D9A-EB2E-92FA-FBAAB1826DD5}"/>
              </a:ext>
            </a:extLst>
          </p:cNvPr>
          <p:cNvSpPr txBox="1"/>
          <p:nvPr/>
        </p:nvSpPr>
        <p:spPr>
          <a:xfrm>
            <a:off x="1994244" y="6461396"/>
            <a:ext cx="78237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 dirty="0">
                <a:ea typeface="+mn-lt"/>
                <a:cs typeface="+mn-lt"/>
                <a:hlinkClick r:id="rId3"/>
              </a:rPr>
              <a:t>https://github.com/projectsNM/Global_Air_Transportation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931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1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1F143D-64EC-0467-6FF8-0562126C30BE}"/>
              </a:ext>
            </a:extLst>
          </p:cNvPr>
          <p:cNvSpPr txBox="1"/>
          <p:nvPr/>
        </p:nvSpPr>
        <p:spPr>
          <a:xfrm>
            <a:off x="3371787" y="1741337"/>
            <a:ext cx="5448730" cy="2387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844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053026E-0CAF-42F5-00B8-80D2B7D7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tx2"/>
                </a:solidFill>
                <a:ea typeface="Calibri Light"/>
                <a:cs typeface="Calibri Light"/>
              </a:rPr>
              <a:t>My Team Members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269DB-5518-C183-EE81-C18B28567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Nagarathinam</a:t>
            </a:r>
          </a:p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Naveen</a:t>
            </a:r>
          </a:p>
          <a:p>
            <a:r>
              <a:rPr lang="en-GB" err="1">
                <a:solidFill>
                  <a:schemeClr val="tx2"/>
                </a:solidFill>
                <a:ea typeface="Calibri"/>
                <a:cs typeface="Calibri"/>
              </a:rPr>
              <a:t>Sangesh</a:t>
            </a:r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GB" err="1">
                <a:solidFill>
                  <a:schemeClr val="tx2"/>
                </a:solidFill>
                <a:ea typeface="Calibri"/>
                <a:cs typeface="Calibri"/>
              </a:rPr>
              <a:t>waran</a:t>
            </a:r>
            <a:endParaRPr lang="en-GB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Santhosh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79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user&#10;&#10;Description automatically generated">
            <a:extLst>
              <a:ext uri="{FF2B5EF4-FFF2-40B4-BE49-F238E27FC236}">
                <a16:creationId xmlns:a16="http://schemas.microsoft.com/office/drawing/2014/main" id="{FF469346-F18A-A541-1C86-DAC328CC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9" y="643467"/>
            <a:ext cx="8949501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1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C91CEE-4CCA-5264-E255-3F59395B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"/>
            <a:ext cx="12192000" cy="6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0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F8D8C0-64C8-9576-02E5-4AD95FAA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7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2946E7-8DFA-A7D6-9D2B-4C12ECF8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866"/>
            <a:ext cx="12192000" cy="5727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09CAB-D972-98AB-3B7B-3BA0DB6CB568}"/>
              </a:ext>
            </a:extLst>
          </p:cNvPr>
          <p:cNvSpPr txBox="1"/>
          <p:nvPr/>
        </p:nvSpPr>
        <p:spPr>
          <a:xfrm>
            <a:off x="4894964" y="208647"/>
            <a:ext cx="4404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ea typeface="Calibri"/>
                <a:cs typeface="Calibri"/>
              </a:rPr>
              <a:t>DATA SOURCE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565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0D393-5BA2-CF75-188F-A340B4F22D36}"/>
              </a:ext>
            </a:extLst>
          </p:cNvPr>
          <p:cNvSpPr txBox="1"/>
          <p:nvPr/>
        </p:nvSpPr>
        <p:spPr>
          <a:xfrm>
            <a:off x="4259906" y="4908"/>
            <a:ext cx="4662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ea typeface="Calibri"/>
                <a:cs typeface="Calibri"/>
              </a:rPr>
              <a:t>GLOBAL AIR TRANSPORTATION NETWORK</a:t>
            </a:r>
            <a:endParaRPr lang="en-GB" sz="2000" b="1"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5AEC4BAE-BDA1-2FB4-75BA-67CBC27E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05" y="887578"/>
            <a:ext cx="4318682" cy="226292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140B17-22E1-B4AF-E41E-EF21D33E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242" y="887577"/>
            <a:ext cx="4183254" cy="226292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D90A68-45D2-AE8D-1BCC-8CD48DC9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4" y="4228162"/>
            <a:ext cx="4318682" cy="21726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361206-AD5E-60F0-A3CF-67B877A28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243" y="4228159"/>
            <a:ext cx="4183253" cy="2172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DD3F-E806-920F-55AE-54FF8D136E3D}"/>
              </a:ext>
            </a:extLst>
          </p:cNvPr>
          <p:cNvSpPr txBox="1"/>
          <p:nvPr/>
        </p:nvSpPr>
        <p:spPr>
          <a:xfrm>
            <a:off x="2051663" y="496103"/>
            <a:ext cx="1711764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1_World map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BABE3-0BE0-9D4E-EF2C-77D6B4C6405E}"/>
              </a:ext>
            </a:extLst>
          </p:cNvPr>
          <p:cNvSpPr txBox="1"/>
          <p:nvPr/>
        </p:nvSpPr>
        <p:spPr>
          <a:xfrm>
            <a:off x="8409488" y="457200"/>
            <a:ext cx="1906282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2_No of Airports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8D7B-A5B5-0004-2576-AEBE3C40C707}"/>
              </a:ext>
            </a:extLst>
          </p:cNvPr>
          <p:cNvSpPr txBox="1"/>
          <p:nvPr/>
        </p:nvSpPr>
        <p:spPr>
          <a:xfrm>
            <a:off x="2048726" y="3666758"/>
            <a:ext cx="2450568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3_Altitude in country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9B6D0-69D2-3225-99EE-5F0EDA3F1283}"/>
              </a:ext>
            </a:extLst>
          </p:cNvPr>
          <p:cNvSpPr txBox="1"/>
          <p:nvPr/>
        </p:nvSpPr>
        <p:spPr>
          <a:xfrm>
            <a:off x="8412792" y="3750071"/>
            <a:ext cx="2142641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4_Altitude in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8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4CB1623-CBE5-4343-F1EC-6E485AAB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7BB7E-8F27-30FA-B632-343914D9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8C724-C9D0-0EF6-BEA1-24BB0600D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72E8C-386E-6D5A-29B5-9E7CCED04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0B171-CBF3-FB2F-BF76-00FF7A5DC17A}"/>
              </a:ext>
            </a:extLst>
          </p:cNvPr>
          <p:cNvSpPr txBox="1"/>
          <p:nvPr/>
        </p:nvSpPr>
        <p:spPr>
          <a:xfrm>
            <a:off x="4259906" y="4908"/>
            <a:ext cx="4662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ea typeface="Calibri"/>
                <a:cs typeface="Calibri"/>
              </a:rPr>
              <a:t>GLOBAL AIR TRANSPORTATION NETWORK</a:t>
            </a:r>
            <a:endParaRPr lang="en-GB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6B980-27AB-D7AB-4125-4847E366B925}"/>
              </a:ext>
            </a:extLst>
          </p:cNvPr>
          <p:cNvSpPr txBox="1"/>
          <p:nvPr/>
        </p:nvSpPr>
        <p:spPr>
          <a:xfrm>
            <a:off x="2195437" y="510480"/>
            <a:ext cx="1711764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5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Airline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7F3EC7-75DD-F48F-F0C3-684A9CF52E67}"/>
              </a:ext>
            </a:extLst>
          </p:cNvPr>
          <p:cNvSpPr txBox="1"/>
          <p:nvPr/>
        </p:nvSpPr>
        <p:spPr>
          <a:xfrm>
            <a:off x="8409488" y="457200"/>
            <a:ext cx="1906282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6</a:t>
            </a:r>
            <a:r>
              <a:rPr lang="en-GB" sz="1850" kern="1200" dirty="0">
                <a:ea typeface="+mn-lt"/>
                <a:cs typeface="+mn-lt"/>
              </a:rPr>
              <a:t>_No of </a:t>
            </a:r>
            <a:r>
              <a:rPr lang="en-GB" sz="1850" dirty="0">
                <a:ea typeface="+mn-lt"/>
                <a:cs typeface="+mn-lt"/>
              </a:rPr>
              <a:t>Airlines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D9666-9175-BCC9-DC4A-26DAD72B9DCE}"/>
              </a:ext>
            </a:extLst>
          </p:cNvPr>
          <p:cNvSpPr txBox="1"/>
          <p:nvPr/>
        </p:nvSpPr>
        <p:spPr>
          <a:xfrm>
            <a:off x="1689292" y="3666758"/>
            <a:ext cx="2723737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7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No of flight</a:t>
            </a:r>
            <a:r>
              <a:rPr lang="en-GB" sz="1850" kern="1200" dirty="0">
                <a:ea typeface="+mn-lt"/>
                <a:cs typeface="+mn-lt"/>
              </a:rPr>
              <a:t> in country</a:t>
            </a:r>
            <a:endParaRPr lang="en-US" sz="1850" dirty="0"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06A42-BF04-5258-8B2F-CCFD164B354F}"/>
              </a:ext>
            </a:extLst>
          </p:cNvPr>
          <p:cNvSpPr txBox="1"/>
          <p:nvPr/>
        </p:nvSpPr>
        <p:spPr>
          <a:xfrm>
            <a:off x="8412792" y="3750071"/>
            <a:ext cx="2142641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8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N0 of flights</a:t>
            </a:r>
            <a:endParaRPr lang="en-US" dirty="0"/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DCA07F4-E5AE-CF2D-311C-0D93A248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938959"/>
            <a:ext cx="4313208" cy="2190875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6FB4B92E-E20D-62A5-5F50-F12EF78D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3" y="852696"/>
            <a:ext cx="4183812" cy="2277138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B6CD7CF7-307C-3393-8DDB-F092BE22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" y="4231374"/>
            <a:ext cx="4313208" cy="2162120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14D97366-AF91-1CD1-C008-DAD3DA7E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43" y="4231374"/>
            <a:ext cx="4183812" cy="21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4CB1623-CBE5-4343-F1EC-6E485AAB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7BB7E-8F27-30FA-B632-343914D9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8C724-C9D0-0EF6-BEA1-24BB0600D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72E8C-386E-6D5A-29B5-9E7CCED04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3113-5959-815F-E7FC-3049B005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map of india with many dots&#10;&#10;Description automatically generated">
            <a:extLst>
              <a:ext uri="{FF2B5EF4-FFF2-40B4-BE49-F238E27FC236}">
                <a16:creationId xmlns:a16="http://schemas.microsoft.com/office/drawing/2014/main" id="{0CF44D69-CBB4-D74A-3BF9-469FE288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50188"/>
            <a:ext cx="5621528" cy="27591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7F0B816-B333-36FD-7A77-46F69D80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947171"/>
            <a:ext cx="5733690" cy="2763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87BEF5-C8AF-8801-7945-D804A2F8641F}"/>
              </a:ext>
            </a:extLst>
          </p:cNvPr>
          <p:cNvSpPr txBox="1"/>
          <p:nvPr/>
        </p:nvSpPr>
        <p:spPr>
          <a:xfrm>
            <a:off x="5041893" y="-5260"/>
            <a:ext cx="2116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ea typeface="Calibri"/>
                <a:cs typeface="Calibri"/>
              </a:rPr>
              <a:t>DASHBOARD</a:t>
            </a:r>
            <a:endParaRPr lang="en-GB" sz="2400" b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013C589-3743-89B8-ECAE-36D86D35D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" y="3923285"/>
            <a:ext cx="5618671" cy="293644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F94BCFF-84C5-E712-9DFE-12DBB8C8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1" y="3928612"/>
            <a:ext cx="5722189" cy="29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 Unlocking Insights into the Global Air Transportation Network </vt:lpstr>
      <vt:lpstr>My 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381</cp:revision>
  <dcterms:created xsi:type="dcterms:W3CDTF">2023-10-12T07:37:20Z</dcterms:created>
  <dcterms:modified xsi:type="dcterms:W3CDTF">2023-10-13T03:34:55Z</dcterms:modified>
</cp:coreProperties>
</file>